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72" r:id="rId4"/>
    <p:sldId id="274" r:id="rId5"/>
    <p:sldId id="276" r:id="rId6"/>
    <p:sldId id="271" r:id="rId7"/>
    <p:sldId id="281" r:id="rId8"/>
    <p:sldId id="283" r:id="rId9"/>
    <p:sldId id="284" r:id="rId10"/>
    <p:sldId id="285" r:id="rId11"/>
    <p:sldId id="278" r:id="rId12"/>
    <p:sldId id="280" r:id="rId13"/>
    <p:sldId id="279" r:id="rId14"/>
    <p:sldId id="288" r:id="rId15"/>
    <p:sldId id="286" r:id="rId16"/>
    <p:sldId id="287" r:id="rId17"/>
    <p:sldId id="289" r:id="rId18"/>
    <p:sldId id="290" r:id="rId19"/>
    <p:sldId id="29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57" d="100"/>
          <a:sy n="57" d="100"/>
        </p:scale>
        <p:origin x="1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accent6">
                <a:lumMod val="20000"/>
                <a:lumOff val="80000"/>
              </a:schemeClr>
            </a:gs>
            <a:gs pos="54000">
              <a:schemeClr val="accent6">
                <a:lumMod val="57000"/>
                <a:lumOff val="43000"/>
              </a:schemeClr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41376" y="1780032"/>
            <a:ext cx="9753600" cy="1353312"/>
          </a:xfrm>
          <a:noFill/>
        </p:spPr>
        <p:txBody>
          <a:bodyPr>
            <a:normAutofit fontScale="90000"/>
          </a:bodyPr>
          <a:lstStyle/>
          <a:p>
            <a:r>
              <a:rPr lang="en-US" altLang="zh-CN" dirty="0"/>
              <a:t>    </a:t>
            </a:r>
            <a:r>
              <a:rPr lang="en-US" altLang="zh-CN" sz="7200" dirty="0">
                <a:solidFill>
                  <a:srgbClr val="002060"/>
                </a:solidFill>
              </a:rPr>
              <a:t>PROJECT</a:t>
            </a:r>
            <a:r>
              <a:rPr lang="en-US" altLang="zh-CN" sz="7200" b="1" dirty="0">
                <a:solidFill>
                  <a:srgbClr val="002060"/>
                </a:solidFill>
              </a:rPr>
              <a:t> Car Rental</a:t>
            </a:r>
            <a:endParaRPr lang="zh-CN" altLang="en-US" sz="7200" b="1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0656" y="3523488"/>
            <a:ext cx="5888736" cy="152400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                                              Online Car Rental 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        by  Domenic </a:t>
            </a:r>
            <a:r>
              <a:rPr lang="en-US" altLang="zh-CN" dirty="0" err="1">
                <a:solidFill>
                  <a:srgbClr val="002060"/>
                </a:solidFill>
              </a:rPr>
              <a:t>Palucci</a:t>
            </a:r>
            <a:r>
              <a:rPr lang="en-US" altLang="zh-CN" dirty="0">
                <a:solidFill>
                  <a:srgbClr val="002060"/>
                </a:solidFill>
              </a:rPr>
              <a:t>  and </a:t>
            </a:r>
            <a:r>
              <a:rPr lang="en-US" altLang="zh-CN" dirty="0" err="1">
                <a:solidFill>
                  <a:srgbClr val="002060"/>
                </a:solidFill>
              </a:rPr>
              <a:t>Yaoheng</a:t>
            </a:r>
            <a:r>
              <a:rPr lang="en-US" altLang="zh-CN" dirty="0">
                <a:solidFill>
                  <a:srgbClr val="002060"/>
                </a:solidFill>
              </a:rPr>
              <a:t> Mo </a:t>
            </a:r>
          </a:p>
          <a:p>
            <a:endParaRPr lang="en-CA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831" y="-77896"/>
            <a:ext cx="2763185" cy="276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35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1" y="764373"/>
            <a:ext cx="4663440" cy="941879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rgbClr val="002060"/>
                </a:solidFill>
              </a:rPr>
              <a:t>reservation </a:t>
            </a:r>
            <a:r>
              <a:rPr lang="en-CA" b="1" dirty="0">
                <a:solidFill>
                  <a:srgbClr val="002060"/>
                </a:solidFill>
              </a:rPr>
              <a:t>Page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499361"/>
            <a:ext cx="5257800" cy="1722119"/>
          </a:xfrm>
        </p:spPr>
        <p:txBody>
          <a:bodyPr>
            <a:normAutofit lnSpcReduction="10000"/>
          </a:bodyPr>
          <a:lstStyle/>
          <a:p>
            <a:r>
              <a:rPr lang="en-CA" b="1" dirty="0">
                <a:solidFill>
                  <a:srgbClr val="002060"/>
                </a:solidFill>
              </a:rPr>
              <a:t>All basic categories of vehicles listed.</a:t>
            </a:r>
          </a:p>
          <a:p>
            <a:r>
              <a:rPr lang="en-CA" b="1" dirty="0">
                <a:solidFill>
                  <a:srgbClr val="002060"/>
                </a:solidFill>
              </a:rPr>
              <a:t>Brief Description of the vehicle and it’s capacities.</a:t>
            </a:r>
          </a:p>
          <a:p>
            <a:r>
              <a:rPr lang="en-CA" b="1" dirty="0">
                <a:solidFill>
                  <a:srgbClr val="002060"/>
                </a:solidFill>
              </a:rPr>
              <a:t>Add to Cart feature.</a:t>
            </a:r>
          </a:p>
          <a:p>
            <a:endParaRPr lang="en-CA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271" y="0"/>
            <a:ext cx="2763185" cy="2763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269" y="2252695"/>
            <a:ext cx="3475306" cy="4017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32" y="4385773"/>
            <a:ext cx="5059868" cy="188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00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8440" y="707812"/>
            <a:ext cx="4494699" cy="1105748"/>
          </a:xfrm>
        </p:spPr>
        <p:txBody>
          <a:bodyPr/>
          <a:lstStyle/>
          <a:p>
            <a:r>
              <a:rPr lang="en-CA" dirty="0">
                <a:solidFill>
                  <a:srgbClr val="002060"/>
                </a:solidFill>
              </a:rPr>
              <a:t>Password</a:t>
            </a:r>
            <a:r>
              <a:rPr lang="en-CA" dirty="0"/>
              <a:t> </a:t>
            </a:r>
            <a:r>
              <a:rPr lang="en-CA" b="1" dirty="0">
                <a:solidFill>
                  <a:srgbClr val="002060"/>
                </a:solidFill>
              </a:rPr>
              <a:t>reset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7960" y="2422525"/>
            <a:ext cx="7059040" cy="4024313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831" y="-84842"/>
            <a:ext cx="2777409" cy="287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87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5896" y="764373"/>
            <a:ext cx="4860303" cy="1293028"/>
          </a:xfrm>
        </p:spPr>
        <p:txBody>
          <a:bodyPr/>
          <a:lstStyle/>
          <a:p>
            <a:r>
              <a:rPr lang="en-CA" dirty="0">
                <a:solidFill>
                  <a:srgbClr val="002060"/>
                </a:solidFill>
              </a:rPr>
              <a:t>Password Validity  </a:t>
            </a:r>
            <a:r>
              <a:rPr lang="en-CA" b="1" dirty="0">
                <a:solidFill>
                  <a:srgbClr val="002060"/>
                </a:solidFill>
              </a:rPr>
              <a:t>check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480" y="3670742"/>
            <a:ext cx="10093487" cy="227285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831" y="-84841"/>
            <a:ext cx="2763185" cy="275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15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5240" y="794853"/>
            <a:ext cx="5077120" cy="1293028"/>
          </a:xfrm>
        </p:spPr>
        <p:txBody>
          <a:bodyPr/>
          <a:lstStyle/>
          <a:p>
            <a:r>
              <a:rPr lang="en-CA" dirty="0">
                <a:solidFill>
                  <a:srgbClr val="002060"/>
                </a:solidFill>
              </a:rPr>
              <a:t>New Password reset in </a:t>
            </a:r>
            <a:r>
              <a:rPr lang="en-CA" b="1" dirty="0">
                <a:solidFill>
                  <a:srgbClr val="002060"/>
                </a:solidFill>
              </a:rPr>
              <a:t>database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040" y="3628202"/>
            <a:ext cx="8762999" cy="245255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832" y="-84841"/>
            <a:ext cx="2491934" cy="272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58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3122" y="764373"/>
            <a:ext cx="3533078" cy="986368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rgbClr val="002060"/>
                </a:solidFill>
              </a:rPr>
              <a:t>Challenging </a:t>
            </a:r>
            <a:r>
              <a:rPr lang="en-CA" b="1" dirty="0">
                <a:solidFill>
                  <a:srgbClr val="002060"/>
                </a:solidFill>
              </a:rPr>
              <a:t>tasks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780263"/>
            <a:ext cx="10820400" cy="2438422"/>
          </a:xfrm>
        </p:spPr>
        <p:txBody>
          <a:bodyPr/>
          <a:lstStyle/>
          <a:p>
            <a:r>
              <a:rPr lang="en-CA" dirty="0">
                <a:solidFill>
                  <a:srgbClr val="002060"/>
                </a:solidFill>
              </a:rPr>
              <a:t>Database couldn’t find tables.</a:t>
            </a:r>
          </a:p>
          <a:p>
            <a:r>
              <a:rPr lang="en-CA" dirty="0">
                <a:solidFill>
                  <a:srgbClr val="002060"/>
                </a:solidFill>
              </a:rPr>
              <a:t>Forgot some missing code in the index file.</a:t>
            </a:r>
          </a:p>
          <a:p>
            <a:r>
              <a:rPr lang="en-CA" dirty="0">
                <a:solidFill>
                  <a:srgbClr val="002060"/>
                </a:solidFill>
              </a:rPr>
              <a:t>Password Recovery – could not insert new </a:t>
            </a:r>
            <a:r>
              <a:rPr lang="en-CA" dirty="0" err="1">
                <a:solidFill>
                  <a:srgbClr val="002060"/>
                </a:solidFill>
              </a:rPr>
              <a:t>pwd</a:t>
            </a:r>
            <a:r>
              <a:rPr lang="en-CA" dirty="0">
                <a:solidFill>
                  <a:srgbClr val="002060"/>
                </a:solidFill>
              </a:rPr>
              <a:t> in database, even though I received a successful password reset message.</a:t>
            </a:r>
          </a:p>
          <a:p>
            <a:r>
              <a:rPr lang="en-CA" dirty="0">
                <a:solidFill>
                  <a:srgbClr val="002060"/>
                </a:solidFill>
              </a:rPr>
              <a:t>Had to rework some HTML and CSS code. </a:t>
            </a:r>
          </a:p>
          <a:p>
            <a:r>
              <a:rPr lang="en-CA" dirty="0">
                <a:solidFill>
                  <a:srgbClr val="002060"/>
                </a:solidFill>
              </a:rPr>
              <a:t>Database issues – broken foreign keys.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980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320" y="764373"/>
            <a:ext cx="2849880" cy="1293028"/>
          </a:xfrm>
        </p:spPr>
        <p:txBody>
          <a:bodyPr/>
          <a:lstStyle/>
          <a:p>
            <a:r>
              <a:rPr lang="en-CA" dirty="0">
                <a:solidFill>
                  <a:srgbClr val="002060"/>
                </a:solidFill>
              </a:rPr>
              <a:t>Log</a:t>
            </a:r>
            <a:r>
              <a:rPr lang="en-CA" dirty="0"/>
              <a:t> </a:t>
            </a:r>
            <a:r>
              <a:rPr lang="en-CA" b="1" dirty="0">
                <a:solidFill>
                  <a:srgbClr val="002060"/>
                </a:solidFill>
              </a:rPr>
              <a:t>files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1" y="3367838"/>
            <a:ext cx="9723120" cy="2255722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832" y="-84841"/>
            <a:ext cx="2491934" cy="272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33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320" y="764373"/>
            <a:ext cx="2849880" cy="1293028"/>
          </a:xfrm>
        </p:spPr>
        <p:txBody>
          <a:bodyPr/>
          <a:lstStyle/>
          <a:p>
            <a:r>
              <a:rPr lang="en-CA" dirty="0">
                <a:solidFill>
                  <a:srgbClr val="002060"/>
                </a:solidFill>
              </a:rPr>
              <a:t>Database </a:t>
            </a:r>
            <a:r>
              <a:rPr lang="en-CA" b="1" dirty="0">
                <a:solidFill>
                  <a:srgbClr val="002060"/>
                </a:solidFill>
              </a:rPr>
              <a:t>design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832" y="-84841"/>
            <a:ext cx="2491934" cy="272644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9688" y="2295998"/>
            <a:ext cx="7032155" cy="4295880"/>
          </a:xfrm>
        </p:spPr>
      </p:pic>
    </p:spTree>
    <p:extLst>
      <p:ext uri="{BB962C8B-B14F-4D97-AF65-F5344CB8AC3E}">
        <p14:creationId xmlns:p14="http://schemas.microsoft.com/office/powerpoint/2010/main" val="4136676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6644" y="764373"/>
            <a:ext cx="3789556" cy="986368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rgbClr val="002060"/>
                </a:solidFill>
              </a:rPr>
              <a:t>future </a:t>
            </a:r>
            <a:r>
              <a:rPr lang="en-CA" b="1" dirty="0">
                <a:solidFill>
                  <a:srgbClr val="002060"/>
                </a:solidFill>
              </a:rPr>
              <a:t>enhancements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070195"/>
            <a:ext cx="10820400" cy="214849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002060"/>
                </a:solidFill>
              </a:rPr>
              <a:t>Improve the website look and better navigation.</a:t>
            </a:r>
          </a:p>
          <a:p>
            <a:r>
              <a:rPr lang="en-CA" dirty="0">
                <a:solidFill>
                  <a:srgbClr val="002060"/>
                </a:solidFill>
              </a:rPr>
              <a:t>Improve the Order process (more accurate and better look.</a:t>
            </a:r>
          </a:p>
          <a:p>
            <a:r>
              <a:rPr lang="en-CA" dirty="0">
                <a:solidFill>
                  <a:srgbClr val="002060"/>
                </a:solidFill>
              </a:rPr>
              <a:t>Implement my remaining features (Facebook login and Google Map API.</a:t>
            </a:r>
          </a:p>
          <a:p>
            <a:r>
              <a:rPr lang="en-CA" dirty="0">
                <a:solidFill>
                  <a:srgbClr val="002060"/>
                </a:solidFill>
              </a:rPr>
              <a:t>Broaden the categories and options.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64" y="426754"/>
            <a:ext cx="2763178" cy="232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39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5648" y="764373"/>
            <a:ext cx="2830551" cy="952915"/>
          </a:xfrm>
        </p:spPr>
        <p:txBody>
          <a:bodyPr/>
          <a:lstStyle/>
          <a:p>
            <a:r>
              <a:rPr lang="en-CA" b="1" dirty="0">
                <a:solidFill>
                  <a:srgbClr val="002060"/>
                </a:solidFill>
              </a:rPr>
              <a:t>summary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98" y="1861808"/>
            <a:ext cx="3319183" cy="2626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909" y="912548"/>
            <a:ext cx="1900244" cy="18316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86" y="5005185"/>
            <a:ext cx="788051" cy="73052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168" y="2316236"/>
            <a:ext cx="1420521" cy="133292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7124" y="4671015"/>
            <a:ext cx="1200265" cy="799786"/>
          </a:xfrm>
          <a:prstGeom prst="rect">
            <a:avLst/>
          </a:prstGeom>
        </p:spPr>
      </p:pic>
      <p:pic>
        <p:nvPicPr>
          <p:cNvPr id="8" name="Picture 2" descr="https://openclipart.org/image/2400px/svg_to_png/137155/folder-2011050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518" y="4671016"/>
            <a:ext cx="1499322" cy="124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2416" y="4822419"/>
            <a:ext cx="1011505" cy="758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4541" y="4336846"/>
            <a:ext cx="891119" cy="66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00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953" y="1803152"/>
            <a:ext cx="2088623" cy="20886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498" y="3154846"/>
            <a:ext cx="5104531" cy="32203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81" y="3154846"/>
            <a:ext cx="5018049" cy="3220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678" y="964940"/>
            <a:ext cx="3799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2060"/>
                </a:solidFill>
              </a:rPr>
              <a:t>The End …. Now </a:t>
            </a:r>
            <a:r>
              <a:rPr lang="en-CA" sz="2400" b="1" dirty="0">
                <a:solidFill>
                  <a:srgbClr val="002060"/>
                </a:solidFill>
              </a:rPr>
              <a:t>sleep!</a:t>
            </a:r>
            <a:endParaRPr 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865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3534" y="764373"/>
            <a:ext cx="5972666" cy="1017293"/>
          </a:xfrm>
        </p:spPr>
        <p:txBody>
          <a:bodyPr/>
          <a:lstStyle/>
          <a:p>
            <a:r>
              <a:rPr lang="en-CA" dirty="0">
                <a:solidFill>
                  <a:srgbClr val="002060"/>
                </a:solidFill>
              </a:rPr>
              <a:t>The story …. </a:t>
            </a:r>
            <a:r>
              <a:rPr lang="en-CA" dirty="0" err="1">
                <a:solidFill>
                  <a:srgbClr val="002060"/>
                </a:solidFill>
              </a:rPr>
              <a:t>Dilemna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2518334"/>
            <a:ext cx="5139373" cy="33871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236" y="2667786"/>
            <a:ext cx="3590925" cy="23071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9514" y="6023728"/>
            <a:ext cx="1225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02060"/>
                </a:solidFill>
              </a:rPr>
              <a:t>Jerry</a:t>
            </a:r>
            <a:endParaRPr 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86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2060"/>
                </a:solidFill>
              </a:rPr>
              <a:t>The Quest…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320" y="2757207"/>
            <a:ext cx="5217317" cy="347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71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3051" y="858641"/>
            <a:ext cx="8610600" cy="1293028"/>
          </a:xfrm>
        </p:spPr>
        <p:txBody>
          <a:bodyPr/>
          <a:lstStyle/>
          <a:p>
            <a:r>
              <a:rPr lang="en-CA" dirty="0">
                <a:solidFill>
                  <a:srgbClr val="002060"/>
                </a:solidFill>
              </a:rPr>
              <a:t>The site…discovered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639" y="1574800"/>
            <a:ext cx="5085761" cy="5355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72" y="2867828"/>
            <a:ext cx="32289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5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3799" y="217618"/>
            <a:ext cx="4200427" cy="1055001"/>
          </a:xfrm>
        </p:spPr>
        <p:txBody>
          <a:bodyPr/>
          <a:lstStyle/>
          <a:p>
            <a:r>
              <a:rPr lang="en-CA" dirty="0">
                <a:solidFill>
                  <a:srgbClr val="002060"/>
                </a:solidFill>
              </a:rPr>
              <a:t>The process…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479" y="1352749"/>
            <a:ext cx="2496532" cy="2172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315" y="4205014"/>
            <a:ext cx="3380890" cy="2248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602" y="1492621"/>
            <a:ext cx="3611644" cy="20330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709" y="4417220"/>
            <a:ext cx="2208072" cy="1995865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8337429" y="3605757"/>
            <a:ext cx="410645" cy="657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634264" y="2253006"/>
            <a:ext cx="872568" cy="4284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5634264" y="5316718"/>
            <a:ext cx="872567" cy="417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14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1188" y="764373"/>
            <a:ext cx="4125012" cy="1293028"/>
          </a:xfrm>
        </p:spPr>
        <p:txBody>
          <a:bodyPr/>
          <a:lstStyle/>
          <a:p>
            <a:r>
              <a:rPr lang="en-CA" dirty="0">
                <a:solidFill>
                  <a:srgbClr val="002060"/>
                </a:solidFill>
              </a:rPr>
              <a:t>Site </a:t>
            </a:r>
            <a:r>
              <a:rPr lang="en-CA" b="1" dirty="0">
                <a:solidFill>
                  <a:srgbClr val="002060"/>
                </a:solidFill>
              </a:rPr>
              <a:t>Structure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214539"/>
            <a:ext cx="7590934" cy="3004145"/>
          </a:xfrm>
        </p:spPr>
        <p:txBody>
          <a:bodyPr/>
          <a:lstStyle/>
          <a:p>
            <a:r>
              <a:rPr lang="en-CA" b="1" dirty="0">
                <a:solidFill>
                  <a:srgbClr val="002060"/>
                </a:solidFill>
              </a:rPr>
              <a:t>Main Content.</a:t>
            </a:r>
          </a:p>
          <a:p>
            <a:r>
              <a:rPr lang="en-CA" b="1" dirty="0">
                <a:solidFill>
                  <a:srgbClr val="002060"/>
                </a:solidFill>
              </a:rPr>
              <a:t>User Interface – register and login.</a:t>
            </a:r>
          </a:p>
          <a:p>
            <a:r>
              <a:rPr lang="en-CA" b="1" dirty="0">
                <a:solidFill>
                  <a:srgbClr val="002060"/>
                </a:solidFill>
              </a:rPr>
              <a:t>Ecommerce – Reserve / pay for the product or Service.</a:t>
            </a:r>
          </a:p>
          <a:p>
            <a:r>
              <a:rPr lang="en-CA" b="1" dirty="0">
                <a:solidFill>
                  <a:srgbClr val="002060"/>
                </a:solidFill>
              </a:rPr>
              <a:t>Admin section to administer database.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271" y="0"/>
            <a:ext cx="2763185" cy="276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40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210" y="764373"/>
            <a:ext cx="3483990" cy="941879"/>
          </a:xfrm>
        </p:spPr>
        <p:txBody>
          <a:bodyPr/>
          <a:lstStyle/>
          <a:p>
            <a:r>
              <a:rPr lang="en-CA" dirty="0">
                <a:solidFill>
                  <a:srgbClr val="002060"/>
                </a:solidFill>
              </a:rPr>
              <a:t>home </a:t>
            </a:r>
            <a:r>
              <a:rPr lang="en-CA" b="1" dirty="0">
                <a:solidFill>
                  <a:srgbClr val="002060"/>
                </a:solidFill>
              </a:rPr>
              <a:t>Page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214539"/>
            <a:ext cx="5257800" cy="1601301"/>
          </a:xfrm>
        </p:spPr>
        <p:txBody>
          <a:bodyPr/>
          <a:lstStyle/>
          <a:p>
            <a:r>
              <a:rPr lang="en-CA" b="1" dirty="0">
                <a:solidFill>
                  <a:srgbClr val="002060"/>
                </a:solidFill>
              </a:rPr>
              <a:t>Main Categories</a:t>
            </a:r>
          </a:p>
          <a:p>
            <a:r>
              <a:rPr lang="en-CA" b="1" dirty="0">
                <a:solidFill>
                  <a:srgbClr val="002060"/>
                </a:solidFill>
              </a:rPr>
              <a:t>User Interface – register and login.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271" y="0"/>
            <a:ext cx="2763185" cy="276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00" y="2751248"/>
            <a:ext cx="4340210" cy="41067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100" y="1577124"/>
            <a:ext cx="4340210" cy="11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92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1" y="764373"/>
            <a:ext cx="4663440" cy="941879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rgbClr val="002060"/>
                </a:solidFill>
              </a:rPr>
              <a:t>registration </a:t>
            </a:r>
            <a:r>
              <a:rPr lang="en-CA" b="1" dirty="0">
                <a:solidFill>
                  <a:srgbClr val="002060"/>
                </a:solidFill>
              </a:rPr>
              <a:t>Page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214539"/>
            <a:ext cx="5257800" cy="1601301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rgbClr val="002060"/>
                </a:solidFill>
              </a:rPr>
              <a:t>All basic validity checks on email</a:t>
            </a:r>
          </a:p>
          <a:p>
            <a:r>
              <a:rPr lang="en-CA" b="1" dirty="0">
                <a:solidFill>
                  <a:srgbClr val="002060"/>
                </a:solidFill>
              </a:rPr>
              <a:t>Validity checks on user name and password.</a:t>
            </a:r>
          </a:p>
          <a:p>
            <a:r>
              <a:rPr lang="en-CA" b="1" dirty="0">
                <a:solidFill>
                  <a:srgbClr val="002060"/>
                </a:solidFill>
              </a:rPr>
              <a:t>Password using Blowfish encryption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271" y="0"/>
            <a:ext cx="2763185" cy="2763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229" y="2155613"/>
            <a:ext cx="4592892" cy="412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93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1" y="764373"/>
            <a:ext cx="4663440" cy="941879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002060"/>
                </a:solidFill>
              </a:rPr>
              <a:t>login </a:t>
            </a:r>
            <a:r>
              <a:rPr lang="en-CA" b="1" dirty="0">
                <a:solidFill>
                  <a:srgbClr val="002060"/>
                </a:solidFill>
              </a:rPr>
              <a:t>Page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214539"/>
            <a:ext cx="5257800" cy="1159341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rgbClr val="002060"/>
                </a:solidFill>
              </a:rPr>
              <a:t>All basic validity checks on login and passwords.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271" y="0"/>
            <a:ext cx="2763185" cy="276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640" y="2065866"/>
            <a:ext cx="4501569" cy="415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3303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476</TotalTime>
  <Words>235</Words>
  <Application>Microsoft Office PowerPoint</Application>
  <PresentationFormat>Widescreen</PresentationFormat>
  <Paragraphs>44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宋体</vt:lpstr>
      <vt:lpstr>Arial</vt:lpstr>
      <vt:lpstr>Century Gothic</vt:lpstr>
      <vt:lpstr>Vapor Trail</vt:lpstr>
      <vt:lpstr>    PROJECT Car Rental</vt:lpstr>
      <vt:lpstr>The story …. Dilemna</vt:lpstr>
      <vt:lpstr>The Quest…</vt:lpstr>
      <vt:lpstr>The site…discovered</vt:lpstr>
      <vt:lpstr>The process…</vt:lpstr>
      <vt:lpstr>Site Structure</vt:lpstr>
      <vt:lpstr>home Page</vt:lpstr>
      <vt:lpstr>registration Page</vt:lpstr>
      <vt:lpstr>login Page</vt:lpstr>
      <vt:lpstr>reservation Page</vt:lpstr>
      <vt:lpstr>Password reset</vt:lpstr>
      <vt:lpstr>Password Validity  check</vt:lpstr>
      <vt:lpstr>New Password reset in database</vt:lpstr>
      <vt:lpstr>Challenging tasks</vt:lpstr>
      <vt:lpstr>Log files</vt:lpstr>
      <vt:lpstr>Database design</vt:lpstr>
      <vt:lpstr>future enhancements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mo</dc:creator>
  <cp:lastModifiedBy>Palucci, Domenic</cp:lastModifiedBy>
  <cp:revision>43</cp:revision>
  <dcterms:created xsi:type="dcterms:W3CDTF">2016-10-16T18:04:45Z</dcterms:created>
  <dcterms:modified xsi:type="dcterms:W3CDTF">2016-10-17T02:22:56Z</dcterms:modified>
</cp:coreProperties>
</file>